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59" r:id="rId4"/>
    <p:sldId id="26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85" r:id="rId14"/>
    <p:sldId id="284" r:id="rId15"/>
    <p:sldId id="287" r:id="rId16"/>
    <p:sldId id="292" r:id="rId17"/>
    <p:sldId id="289" r:id="rId18"/>
    <p:sldId id="290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75550-6811-5513-F348-521291FE2E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8C4245-2F54-876D-6407-C099808C01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E7C014-DDB8-8E2A-D821-849817F7D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248F-F625-491E-A89C-6C1428056787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1DE26-9428-6123-F54E-CEC11F034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0085B-6C8A-7000-5168-2911FDDC7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32DF-6A9E-4713-8CBD-C72AB6CB6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373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8C735-11A6-7792-D64C-BF8395EF7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8105E-A429-EDE0-ED01-7A84E29F6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8E47E-840F-42AF-646D-4BB989A1A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248F-F625-491E-A89C-6C1428056787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862471-EB95-59C5-B106-E4DFA940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D18C8-72FB-8D00-5720-3AC7ECB4F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32DF-6A9E-4713-8CBD-C72AB6CB6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3979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964F7A-8663-CAF7-D894-C0482D6DC1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92A8B0-3F8C-1B9A-DEEC-2B996DE90E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93AAF-CCE6-7E3B-244E-31F8E0DD3C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248F-F625-491E-A89C-6C1428056787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6673F-681F-85DD-12D6-9B1EB7FC3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6DCA3-3A03-84FF-CE74-93D0E8D82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32DF-6A9E-4713-8CBD-C72AB6CB6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189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A9E22-55A8-DB97-705C-A05B5FC3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FB601-A0C5-D0D4-8FD6-2EA7E21F9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C14E21-3745-419D-F5EC-7BD6C70D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248F-F625-491E-A89C-6C1428056787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B6A87-987E-AB33-E7A4-42E52EB36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4CE55-A4BA-46BD-689C-14C7A3E79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32DF-6A9E-4713-8CBD-C72AB6CB6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824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26342-561D-9ACB-BC03-F0144C9F8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757B7-DFDB-6E2C-4233-6E55A9177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32BF3-D120-72A5-0FA7-3DAC5023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248F-F625-491E-A89C-6C1428056787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013708-33F3-514D-967E-D6407A226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5C328-C765-8A7C-63F1-7DDC939D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32DF-6A9E-4713-8CBD-C72AB6CB6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32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7B329-1F2B-190F-4316-5F2356AE4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42E2B-67D6-3F99-4C77-1D825C1CC7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AEB29-F95B-EC65-A7E3-A182CCFBE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A482E-B20F-82CA-9E31-D708F6E5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248F-F625-491E-A89C-6C1428056787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AE914-42DE-6019-CB79-02BE31C1B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ACA82C-647A-D8CD-3465-F9C001B92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32DF-6A9E-4713-8CBD-C72AB6CB6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792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B073F-2A36-3B40-972F-E8837B600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7C5894-BD70-B4BF-AC2C-185294B77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13D777-2240-C5CA-6164-93464E594B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A944E-0A56-21B8-834F-40E90A54B3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1949A9-19B6-22C7-409E-6D8FBAC3DE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E89BC1-A4B1-15ED-69F4-10D8E878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248F-F625-491E-A89C-6C1428056787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891D38-7AE7-D445-CF82-A240B5299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CF092F-3B03-01C3-597F-0C51B8A8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32DF-6A9E-4713-8CBD-C72AB6CB6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270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DBD86-5213-25A9-A0D5-7579636C5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71F69D-CAE3-F0E4-8CE1-80398E26D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248F-F625-491E-A89C-6C1428056787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4DF682-5019-7179-8253-625F376B8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37F82-EF04-C837-2955-4772BC3FF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32DF-6A9E-4713-8CBD-C72AB6CB6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49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F71DF7-6B37-986A-89EF-FF91B1493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248F-F625-491E-A89C-6C1428056787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A1E4D-2479-EE78-0B45-BFB70E864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ACD024-1BB0-82C9-13EB-5AF9361A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32DF-6A9E-4713-8CBD-C72AB6CB6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458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3995D-07F7-50FD-D3A8-FC344D7AB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C1FF4-04A4-AA10-E34A-8AC3079A5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75614D-BB58-DD8D-1527-3F185A293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C62EB-0A24-3795-F549-7FCD5AA3E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248F-F625-491E-A89C-6C1428056787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DBADA4-52FD-F80B-9689-EDFCB200D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488E8-0835-63CB-5AD1-0D3D4C336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32DF-6A9E-4713-8CBD-C72AB6CB6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98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EA87A-DC8E-8C85-F76A-8058D5619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7C3CE4-664D-F41B-BCBA-0A82A3F302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3F74C1-4F74-E810-1405-E1E5B00F7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8523D4-AB2E-492C-C4D8-6F8CB67B7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C248F-F625-491E-A89C-6C1428056787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7E1B69-5100-F393-F068-843D0C882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51A073-916D-FBB5-B018-C6854FAAF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32DF-6A9E-4713-8CBD-C72AB6CB6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29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B06F4A-2CD8-4215-B822-DC740C02A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40A983-BFCE-E772-1735-EF2C7C2D9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E8296-60F0-BD59-DDD5-983F2433A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C248F-F625-491E-A89C-6C1428056787}" type="datetimeFigureOut">
              <a:rPr lang="zh-CN" altLang="en-US" smtClean="0"/>
              <a:t>2025/6/12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3B16B-01B0-997E-9D48-6C6920419E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5270A-FCFA-6BC5-752B-92D60CD0B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132DF-6A9E-4713-8CBD-C72AB6CB63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3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jpeg"/><Relationship Id="rId3" Type="http://schemas.openxmlformats.org/officeDocument/2006/relationships/image" Target="../media/image69.jpeg"/><Relationship Id="rId7" Type="http://schemas.openxmlformats.org/officeDocument/2006/relationships/image" Target="../media/image72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1.png"/><Relationship Id="rId4" Type="http://schemas.openxmlformats.org/officeDocument/2006/relationships/image" Target="../media/image70.jpeg"/><Relationship Id="rId9" Type="http://schemas.openxmlformats.org/officeDocument/2006/relationships/image" Target="../media/image7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eigaoholding.com/" TargetMode="External"/><Relationship Id="rId13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79.JPG"/><Relationship Id="rId12" Type="http://schemas.openxmlformats.org/officeDocument/2006/relationships/hyperlink" Target="http://en.dahai-group.com/" TargetMode="External"/><Relationship Id="rId17" Type="http://schemas.openxmlformats.org/officeDocument/2006/relationships/image" Target="../media/image84.jpeg"/><Relationship Id="rId2" Type="http://schemas.openxmlformats.org/officeDocument/2006/relationships/hyperlink" Target="https://www.ouxingzhizao.com/" TargetMode="External"/><Relationship Id="rId16" Type="http://schemas.openxmlformats.org/officeDocument/2006/relationships/hyperlink" Target="https://yashenglvjian.en.alibaba.com/company_profile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lobalsources.com/linyi-maopubang/showroom_6002000077524.htm" TargetMode="External"/><Relationship Id="rId11" Type="http://schemas.openxmlformats.org/officeDocument/2006/relationships/image" Target="../media/image81.jpeg"/><Relationship Id="rId5" Type="http://schemas.openxmlformats.org/officeDocument/2006/relationships/image" Target="../media/image78.jpeg"/><Relationship Id="rId15" Type="http://schemas.openxmlformats.org/officeDocument/2006/relationships/image" Target="../media/image83.jpeg"/><Relationship Id="rId10" Type="http://schemas.openxmlformats.org/officeDocument/2006/relationships/hyperlink" Target="https://www.topeace.cn/en/" TargetMode="External"/><Relationship Id="rId4" Type="http://schemas.openxmlformats.org/officeDocument/2006/relationships/hyperlink" Target="https://shengyuntrade.com/about-us/" TargetMode="External"/><Relationship Id="rId9" Type="http://schemas.openxmlformats.org/officeDocument/2006/relationships/image" Target="../media/image80.jpeg"/><Relationship Id="rId14" Type="http://schemas.openxmlformats.org/officeDocument/2006/relationships/hyperlink" Target="https://www.nuoerbearing.com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yUlUYz0oy5w?feature=shar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in a room">
            <a:extLst>
              <a:ext uri="{FF2B5EF4-FFF2-40B4-BE49-F238E27FC236}">
                <a16:creationId xmlns:a16="http://schemas.microsoft.com/office/drawing/2014/main" id="{D2A4008C-94AF-53C9-BB80-E8ACCF50BB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5275" y="0"/>
            <a:ext cx="4341448" cy="29029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94997F5-E0EF-8F7F-E295-8816DC18C8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8676" y="0"/>
            <a:ext cx="4354497" cy="2902998"/>
          </a:xfrm>
          <a:prstGeom prst="rect">
            <a:avLst/>
          </a:prstGeom>
        </p:spPr>
      </p:pic>
      <p:pic>
        <p:nvPicPr>
          <p:cNvPr id="11" name="Picture 10" descr="A large group of people sitting in a room&#10;&#10;Description automatically generated">
            <a:extLst>
              <a:ext uri="{FF2B5EF4-FFF2-40B4-BE49-F238E27FC236}">
                <a16:creationId xmlns:a16="http://schemas.microsoft.com/office/drawing/2014/main" id="{470EB92C-C040-92ED-3908-E1F4618086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0996" y="0"/>
            <a:ext cx="4349334" cy="29029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56B20D1-25EC-15EF-EAAD-ECEBD1984C30}"/>
              </a:ext>
            </a:extLst>
          </p:cNvPr>
          <p:cNvSpPr txBox="1"/>
          <p:nvPr/>
        </p:nvSpPr>
        <p:spPr>
          <a:xfrm>
            <a:off x="232299" y="3539504"/>
            <a:ext cx="117274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r>
              <a:rPr lang="hu-H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hu-H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Fair (</a:t>
            </a:r>
            <a:r>
              <a:rPr lang="en-GB" sz="4800" b="1" i="0" dirty="0" err="1">
                <a:solidFill>
                  <a:srgbClr val="040C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Közép</a:t>
            </a:r>
            <a:r>
              <a:rPr lang="en-GB" sz="4800" b="1" i="0" dirty="0">
                <a:solidFill>
                  <a:srgbClr val="040C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4800" b="1" i="0" dirty="0" err="1">
                <a:solidFill>
                  <a:srgbClr val="040C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és</a:t>
            </a:r>
            <a:r>
              <a:rPr lang="en-GB" sz="4800" b="1" i="0" dirty="0">
                <a:solidFill>
                  <a:srgbClr val="040C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4800" b="1" i="0" dirty="0" err="1">
                <a:solidFill>
                  <a:srgbClr val="040C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Kelet</a:t>
            </a:r>
            <a:r>
              <a:rPr lang="en-GB" sz="4800" b="1" i="0" dirty="0" err="1">
                <a:solidFill>
                  <a:srgbClr val="1F1F1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GB" sz="4800" b="1" i="0" dirty="0" err="1">
                <a:solidFill>
                  <a:srgbClr val="040C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Európa</a:t>
            </a:r>
            <a:r>
              <a:rPr lang="hu-HU" sz="4800" b="1" i="0" dirty="0">
                <a:solidFill>
                  <a:srgbClr val="040C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endParaRPr lang="en-GB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536F3C-0B72-F87D-F139-F290891656F6}"/>
              </a:ext>
            </a:extLst>
          </p:cNvPr>
          <p:cNvSpPr txBox="1"/>
          <p:nvPr/>
        </p:nvSpPr>
        <p:spPr>
          <a:xfrm>
            <a:off x="4335934" y="4643062"/>
            <a:ext cx="35201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Szohr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Fruzsina</a:t>
            </a:r>
          </a:p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Üzletfejlesztési Menedzser</a:t>
            </a:r>
          </a:p>
          <a:p>
            <a:pPr algn="ctr"/>
            <a:r>
              <a:rPr lang="hu-HU" sz="1800" b="1" dirty="0">
                <a:solidFill>
                  <a:srgbClr val="26282A"/>
                </a:solidFill>
                <a:effectLst/>
                <a:latin typeface="Times New Roman" panose="02020603050405020304" pitchFamily="18" charset="0"/>
                <a:ea typeface="DengXian" panose="02010600030101010101" pitchFamily="2" charset="-122"/>
              </a:rPr>
              <a:t>CECZ Közép-európai Kft.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686497-F9A9-247C-7ED7-8F0F0035F539}"/>
              </a:ext>
            </a:extLst>
          </p:cNvPr>
          <p:cNvSpPr/>
          <p:nvPr/>
        </p:nvSpPr>
        <p:spPr>
          <a:xfrm>
            <a:off x="0" y="2902998"/>
            <a:ext cx="12192000" cy="976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EA1A89-EBE4-81CB-E1BE-9B9E8BD5E2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6" y="5889887"/>
            <a:ext cx="3036163" cy="8496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2FA8A6-7ACC-EC3C-AA07-8AF4CCD2326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2226" y="6023620"/>
            <a:ext cx="1667090" cy="582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1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1E83A9-769B-6D2F-099D-5AE4BC35A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437991"/>
            <a:ext cx="11432772" cy="709165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CHINA BRAND FAIR 2023 - HUNGEXPO</a:t>
            </a:r>
            <a:endParaRPr 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48F3C0DC-4D42-81B5-B362-A0B27EA7F9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702" y="1356394"/>
            <a:ext cx="3615835" cy="24134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F2268C40-9426-CD62-865A-9BA75A8464D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8165" y="1354013"/>
            <a:ext cx="3615835" cy="24134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group of people walking in a room&#10;&#10;Description automatically generated">
            <a:extLst>
              <a:ext uri="{FF2B5EF4-FFF2-40B4-BE49-F238E27FC236}">
                <a16:creationId xmlns:a16="http://schemas.microsoft.com/office/drawing/2014/main" id="{4B3315C8-7457-7D2C-E8ED-5EBC32B65B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9628" y="1354013"/>
            <a:ext cx="3609282" cy="24134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group of people in a room&#10;&#10;Description automatically generated">
            <a:extLst>
              <a:ext uri="{FF2B5EF4-FFF2-40B4-BE49-F238E27FC236}">
                <a16:creationId xmlns:a16="http://schemas.microsoft.com/office/drawing/2014/main" id="{300D9E98-1A88-78D0-E818-60D4144A91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253" y="3869568"/>
            <a:ext cx="3609283" cy="24134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group of people in a room&#10;&#10;Description automatically generated">
            <a:extLst>
              <a:ext uri="{FF2B5EF4-FFF2-40B4-BE49-F238E27FC236}">
                <a16:creationId xmlns:a16="http://schemas.microsoft.com/office/drawing/2014/main" id="{716E1411-BA7D-B2E9-644D-EE6F116F28A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8549" y="3869567"/>
            <a:ext cx="3609282" cy="241341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person helping another person to get a badge&#10;&#10;Description automatically generated">
            <a:extLst>
              <a:ext uri="{FF2B5EF4-FFF2-40B4-BE49-F238E27FC236}">
                <a16:creationId xmlns:a16="http://schemas.microsoft.com/office/drawing/2014/main" id="{3F5EB8E1-CAA0-09EB-75B5-C182DD4F471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3844" y="3869567"/>
            <a:ext cx="3615066" cy="24134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389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1E83A9-769B-6D2F-099D-5AE4BC35A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437991"/>
            <a:ext cx="11432772" cy="709165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CHINA BRAND FAIR 2023 - HUNGEXPO</a:t>
            </a:r>
            <a:endParaRPr 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 descr="A large group of people sitting in a room&#10;&#10;Description automatically generated">
            <a:extLst>
              <a:ext uri="{FF2B5EF4-FFF2-40B4-BE49-F238E27FC236}">
                <a16:creationId xmlns:a16="http://schemas.microsoft.com/office/drawing/2014/main" id="{0264C7EE-DAC4-BFC0-4484-1ABC76E556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252" y="1354013"/>
            <a:ext cx="3615835" cy="24134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person talking to another person at a booth&#10;&#10;Description automatically generated">
            <a:extLst>
              <a:ext uri="{FF2B5EF4-FFF2-40B4-BE49-F238E27FC236}">
                <a16:creationId xmlns:a16="http://schemas.microsoft.com/office/drawing/2014/main" id="{940D41BD-78ED-0BC5-23F2-9A6D7E9797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9572" y="7405329"/>
            <a:ext cx="3609282" cy="2413418"/>
          </a:xfrm>
          <a:prstGeom prst="rect">
            <a:avLst/>
          </a:prstGeom>
        </p:spPr>
      </p:pic>
      <p:pic>
        <p:nvPicPr>
          <p:cNvPr id="13" name="Picture 12" descr="A group of people in a room&#10;&#10;Description automatically generated">
            <a:extLst>
              <a:ext uri="{FF2B5EF4-FFF2-40B4-BE49-F238E27FC236}">
                <a16:creationId xmlns:a16="http://schemas.microsoft.com/office/drawing/2014/main" id="{A9DFE8DB-90C2-0BA6-98F9-75BE773CCCF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252" y="3897358"/>
            <a:ext cx="2319183" cy="24134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group of people standing around a machine&#10;&#10;Description automatically generated">
            <a:extLst>
              <a:ext uri="{FF2B5EF4-FFF2-40B4-BE49-F238E27FC236}">
                <a16:creationId xmlns:a16="http://schemas.microsoft.com/office/drawing/2014/main" id="{C7D451C7-4D54-475F-79C0-682738D5D16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534" y="7405329"/>
            <a:ext cx="3609282" cy="2413418"/>
          </a:xfrm>
          <a:prstGeom prst="rect">
            <a:avLst/>
          </a:prstGeom>
        </p:spPr>
      </p:pic>
      <p:pic>
        <p:nvPicPr>
          <p:cNvPr id="19" name="Picture 18" descr="A large room with signs and people walking&#10;&#10;Description automatically generated">
            <a:extLst>
              <a:ext uri="{FF2B5EF4-FFF2-40B4-BE49-F238E27FC236}">
                <a16:creationId xmlns:a16="http://schemas.microsoft.com/office/drawing/2014/main" id="{1DFDC40B-D485-0BF8-F9F8-ADB58BE5C2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13848" y="3897358"/>
            <a:ext cx="3595006" cy="2385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A group of people holding a banner&#10;&#10;Description automatically generated">
            <a:extLst>
              <a:ext uri="{FF2B5EF4-FFF2-40B4-BE49-F238E27FC236}">
                <a16:creationId xmlns:a16="http://schemas.microsoft.com/office/drawing/2014/main" id="{5657D712-9E9D-8CFE-D7A8-D551FF95B49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6115" y="1354013"/>
            <a:ext cx="7252739" cy="24134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A red sign with white text&#10;&#10;Description automatically generated">
            <a:extLst>
              <a:ext uri="{FF2B5EF4-FFF2-40B4-BE49-F238E27FC236}">
                <a16:creationId xmlns:a16="http://schemas.microsoft.com/office/drawing/2014/main" id="{05F3D25F-7A30-CCB5-2F2D-175A6EDEA6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0949" y="3897358"/>
            <a:ext cx="4954385" cy="23856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 descr="A group of men on a stage&#10;&#10;Description automatically generated">
            <a:extLst>
              <a:ext uri="{FF2B5EF4-FFF2-40B4-BE49-F238E27FC236}">
                <a16:creationId xmlns:a16="http://schemas.microsoft.com/office/drawing/2014/main" id="{2459EF2C-D604-A973-FEEF-4600DEB804D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04120" y="7274379"/>
            <a:ext cx="4954385" cy="21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2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1E83A9-769B-6D2F-099D-5AE4BC35A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437991"/>
            <a:ext cx="11432772" cy="709165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CHINA BRAND FAIR 2023 - HUNGEXPO</a:t>
            </a:r>
            <a:endParaRPr 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8" name="Picture 27" descr="A group of men on a stage&#10;&#10;Description automatically generated">
            <a:extLst>
              <a:ext uri="{FF2B5EF4-FFF2-40B4-BE49-F238E27FC236}">
                <a16:creationId xmlns:a16="http://schemas.microsoft.com/office/drawing/2014/main" id="{2459EF2C-D604-A973-FEEF-4600DEB804D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78" y="1412319"/>
            <a:ext cx="6611391" cy="28879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6BF9F5A3-A7E3-A3A0-A128-E0FDDBE811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803" y="1412319"/>
            <a:ext cx="4427913" cy="24862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 descr="A group of people walking in a covered area with Buekorps Museum in the background&#10;&#10;Description automatically generated">
            <a:extLst>
              <a:ext uri="{FF2B5EF4-FFF2-40B4-BE49-F238E27FC236}">
                <a16:creationId xmlns:a16="http://schemas.microsoft.com/office/drawing/2014/main" id="{E8E3D941-692D-52E3-4362-8894ED75DB4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803" y="4014129"/>
            <a:ext cx="4427913" cy="24862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F545CDF0-8A19-2607-9EE5-4E505427E1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78" y="4365630"/>
            <a:ext cx="3801910" cy="21347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person holding a microphone and a person holding a bottle&#10;&#10;Description automatically generated">
            <a:extLst>
              <a:ext uri="{FF2B5EF4-FFF2-40B4-BE49-F238E27FC236}">
                <a16:creationId xmlns:a16="http://schemas.microsoft.com/office/drawing/2014/main" id="{AEC7BA59-7460-3B74-CB9F-50BC3454F6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66"/>
          <a:stretch/>
        </p:blipFill>
        <p:spPr>
          <a:xfrm>
            <a:off x="4146413" y="4365630"/>
            <a:ext cx="2952656" cy="21347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4299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1E83A9-769B-6D2F-099D-5AE4BC35A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437991"/>
            <a:ext cx="11432772" cy="709165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CHINA BRAND FAIR 2024 - HUNGEXPO</a:t>
            </a:r>
            <a:endParaRPr 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B337E2-A1D9-B9CF-9469-CF4D2303FA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8803" y="1401832"/>
            <a:ext cx="4427913" cy="24862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C0C0D97-3817-8922-5A4A-AEFF28C99F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9542" y="4365630"/>
            <a:ext cx="3219527" cy="213477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9D369B-65FB-4954-D9FB-1174601F3D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283" y="4365629"/>
            <a:ext cx="3324287" cy="21347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FC5B316-BDA9-F569-16CC-195B4B93248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88803" y="4014128"/>
            <a:ext cx="4427913" cy="24862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85136B4-4711-4EAB-F241-A8C00DA789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79" y="1401832"/>
            <a:ext cx="6623785" cy="288797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0822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1E83A9-769B-6D2F-099D-5AE4BC35A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437991"/>
            <a:ext cx="11432772" cy="709165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CHINA BRAND FAIR 2024 - HUNGEXPO</a:t>
            </a:r>
            <a:endParaRPr 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C9296F-038D-1D0A-4A02-B237041A71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03" y="1354013"/>
            <a:ext cx="3620133" cy="241342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B9BC14-3221-9A5F-F90E-49B4791698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403" y="3869568"/>
            <a:ext cx="3609283" cy="24134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5AF1CD-34D3-1F74-8063-16B14882E3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996" y="3869568"/>
            <a:ext cx="3609282" cy="24134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8570A0C-391F-70E7-908C-311E0A62456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7291" y="1354014"/>
            <a:ext cx="3629230" cy="24134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B114FA5-A0E7-C957-4AA7-800909345F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07292" y="3860111"/>
            <a:ext cx="3629230" cy="242287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62BC5C7-8050-F9D6-9140-A9FE0E38756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91996" y="1354013"/>
            <a:ext cx="1789354" cy="24029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353F2FE-5CA5-9CDF-0581-B21B1403889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11924" y="1354013"/>
            <a:ext cx="1789354" cy="241341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9057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48F0EE-2E06-07EB-4AA3-4441FB4EAD6C}"/>
              </a:ext>
            </a:extLst>
          </p:cNvPr>
          <p:cNvSpPr/>
          <p:nvPr/>
        </p:nvSpPr>
        <p:spPr>
          <a:xfrm>
            <a:off x="674702" y="1466138"/>
            <a:ext cx="10289219" cy="5091403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49257-B69A-EA70-8E46-68F7EA115581}"/>
              </a:ext>
            </a:extLst>
          </p:cNvPr>
          <p:cNvSpPr txBox="1"/>
          <p:nvPr/>
        </p:nvSpPr>
        <p:spPr>
          <a:xfrm>
            <a:off x="674702" y="1160647"/>
            <a:ext cx="10776702" cy="7444154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  <a:softEdge rad="2794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143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Új üzleti lehetőségek</a:t>
            </a:r>
          </a:p>
          <a:p>
            <a:pPr marL="5143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Legnagyobb kínai üzleti rendezvény Magyarországon</a:t>
            </a:r>
          </a:p>
          <a:p>
            <a:pPr marL="5143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Networking lehetőségek</a:t>
            </a:r>
          </a:p>
          <a:p>
            <a:pPr marL="5143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Innovációk bemutatása</a:t>
            </a:r>
          </a:p>
          <a:p>
            <a:pPr marL="5143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Megbízható kiállítók</a:t>
            </a:r>
          </a:p>
          <a:p>
            <a:pPr marL="5143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Személyes találkozók és tárgyalások</a:t>
            </a:r>
          </a:p>
          <a:p>
            <a:pPr marL="5143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Tolmácsok</a:t>
            </a:r>
          </a:p>
          <a:p>
            <a:pPr marL="5143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u-HU" sz="2400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TKaiti" panose="02010600040101010101" pitchFamily="2" charset="-122"/>
                <a:cs typeface="Times New Roman" panose="02020603050405020304" pitchFamily="18" charset="0"/>
              </a:rPr>
              <a:t>Nyeremények</a:t>
            </a:r>
          </a:p>
          <a:p>
            <a:pPr marL="5143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u-HU" sz="20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STKaiti" panose="02010600040101010101" pitchFamily="2" charset="-122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u-HU" sz="20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hu-HU" sz="20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514350" indent="-28575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55D558-FB3A-F652-6CDE-6B9A739F978E}"/>
              </a:ext>
            </a:extLst>
          </p:cNvPr>
          <p:cNvSpPr txBox="1"/>
          <p:nvPr/>
        </p:nvSpPr>
        <p:spPr>
          <a:xfrm>
            <a:off x="674703" y="452761"/>
            <a:ext cx="11134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Miért érdemes részt venni a China Brand Fairen?</a:t>
            </a:r>
            <a:endParaRPr lang="en-GB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AC468F-D224-EA77-D801-49CECCB6C0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327" y="85855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786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id="{669008E4-481D-0F0B-BDD0-B1DC349F3F96}"/>
              </a:ext>
            </a:extLst>
          </p:cNvPr>
          <p:cNvSpPr/>
          <p:nvPr/>
        </p:nvSpPr>
        <p:spPr>
          <a:xfrm>
            <a:off x="-1" y="0"/>
            <a:ext cx="4199139" cy="234370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hlinkClick r:id="rId4"/>
            <a:extLst>
              <a:ext uri="{FF2B5EF4-FFF2-40B4-BE49-F238E27FC236}">
                <a16:creationId xmlns:a16="http://schemas.microsoft.com/office/drawing/2014/main" id="{002734AD-7E4E-B39D-85B9-2367E6FA2B48}"/>
              </a:ext>
            </a:extLst>
          </p:cNvPr>
          <p:cNvSpPr/>
          <p:nvPr/>
        </p:nvSpPr>
        <p:spPr>
          <a:xfrm>
            <a:off x="4199139" y="0"/>
            <a:ext cx="3577701" cy="2343705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hlinkClick r:id="rId6"/>
            <a:extLst>
              <a:ext uri="{FF2B5EF4-FFF2-40B4-BE49-F238E27FC236}">
                <a16:creationId xmlns:a16="http://schemas.microsoft.com/office/drawing/2014/main" id="{49E04BDD-1FE3-995A-BA4A-D92692D4D363}"/>
              </a:ext>
            </a:extLst>
          </p:cNvPr>
          <p:cNvSpPr/>
          <p:nvPr/>
        </p:nvSpPr>
        <p:spPr>
          <a:xfrm>
            <a:off x="7776840" y="0"/>
            <a:ext cx="2923712" cy="234370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8"/>
            <a:extLst>
              <a:ext uri="{FF2B5EF4-FFF2-40B4-BE49-F238E27FC236}">
                <a16:creationId xmlns:a16="http://schemas.microsoft.com/office/drawing/2014/main" id="{AF979183-0AB0-172F-3991-8DA37A774469}"/>
              </a:ext>
            </a:extLst>
          </p:cNvPr>
          <p:cNvSpPr/>
          <p:nvPr/>
        </p:nvSpPr>
        <p:spPr>
          <a:xfrm>
            <a:off x="0" y="4514292"/>
            <a:ext cx="2923712" cy="2343705"/>
          </a:xfrm>
          <a:prstGeom prst="rect">
            <a:avLst/>
          </a:prstGeom>
          <a:blipFill dpi="0"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10"/>
            <a:extLst>
              <a:ext uri="{FF2B5EF4-FFF2-40B4-BE49-F238E27FC236}">
                <a16:creationId xmlns:a16="http://schemas.microsoft.com/office/drawing/2014/main" id="{C9FB69E6-6E25-7DD5-284F-004B1A2B2F51}"/>
              </a:ext>
            </a:extLst>
          </p:cNvPr>
          <p:cNvSpPr/>
          <p:nvPr/>
        </p:nvSpPr>
        <p:spPr>
          <a:xfrm>
            <a:off x="2923712" y="4514295"/>
            <a:ext cx="3015449" cy="2343705"/>
          </a:xfrm>
          <a:prstGeom prst="rect">
            <a:avLst/>
          </a:prstGeom>
          <a:blipFill dpi="0"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12"/>
            <a:extLst>
              <a:ext uri="{FF2B5EF4-FFF2-40B4-BE49-F238E27FC236}">
                <a16:creationId xmlns:a16="http://schemas.microsoft.com/office/drawing/2014/main" id="{850E3426-AC7E-82FE-AC82-49DCEC3AB027}"/>
              </a:ext>
            </a:extLst>
          </p:cNvPr>
          <p:cNvSpPr/>
          <p:nvPr/>
        </p:nvSpPr>
        <p:spPr>
          <a:xfrm>
            <a:off x="5939161" y="4514292"/>
            <a:ext cx="4110095" cy="2343705"/>
          </a:xfrm>
          <a:prstGeom prst="rect">
            <a:avLst/>
          </a:prstGeom>
          <a:blipFill dpi="0"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A2B97E-94E7-6925-CBFF-3C2C68F986D6}"/>
              </a:ext>
            </a:extLst>
          </p:cNvPr>
          <p:cNvSpPr txBox="1"/>
          <p:nvPr/>
        </p:nvSpPr>
        <p:spPr>
          <a:xfrm>
            <a:off x="177553" y="2583402"/>
            <a:ext cx="10892901" cy="1294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Széleskörű lehetőségek minden résztvevőnek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Kulcsfontosságú iparágak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Vonzó termékportfólió a mindennapi fogyasztási cikkektől a csúcstechnológiáig</a:t>
            </a:r>
            <a:endParaRPr kumimoji="0" lang="hu-HU" sz="1800" b="0" i="0" u="none" strike="noStrike" kern="120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89D19B-CDA5-FBCB-2C40-3AB29A854A96}"/>
              </a:ext>
            </a:extLst>
          </p:cNvPr>
          <p:cNvSpPr txBox="1"/>
          <p:nvPr/>
        </p:nvSpPr>
        <p:spPr>
          <a:xfrm>
            <a:off x="1225119" y="3960293"/>
            <a:ext cx="10966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„Kiváló alkalom megbízható partnerek megismerésére és a legújabb iparági újdonságok felfedezésére.”</a:t>
            </a:r>
            <a:endParaRPr kumimoji="0" lang="en-GB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hlinkClick r:id="rId14"/>
            <a:extLst>
              <a:ext uri="{FF2B5EF4-FFF2-40B4-BE49-F238E27FC236}">
                <a16:creationId xmlns:a16="http://schemas.microsoft.com/office/drawing/2014/main" id="{136829BD-3593-0FF0-108F-411DF7D3AEF3}"/>
              </a:ext>
            </a:extLst>
          </p:cNvPr>
          <p:cNvSpPr/>
          <p:nvPr/>
        </p:nvSpPr>
        <p:spPr>
          <a:xfrm>
            <a:off x="10700552" y="-1"/>
            <a:ext cx="1491448" cy="2343705"/>
          </a:xfrm>
          <a:prstGeom prst="rect">
            <a:avLst/>
          </a:prstGeom>
          <a:blipFill dpi="0" rotWithShape="1"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hlinkClick r:id="rId16"/>
            <a:extLst>
              <a:ext uri="{FF2B5EF4-FFF2-40B4-BE49-F238E27FC236}">
                <a16:creationId xmlns:a16="http://schemas.microsoft.com/office/drawing/2014/main" id="{519A67C1-1C73-078E-7F48-4B40F522E14C}"/>
              </a:ext>
            </a:extLst>
          </p:cNvPr>
          <p:cNvSpPr/>
          <p:nvPr/>
        </p:nvSpPr>
        <p:spPr>
          <a:xfrm>
            <a:off x="10049256" y="4514295"/>
            <a:ext cx="3015449" cy="2343705"/>
          </a:xfrm>
          <a:prstGeom prst="rect">
            <a:avLst/>
          </a:prstGeom>
          <a:blipFill dpi="0" rotWithShape="1"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260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40F5E9-EE66-4AEC-AF37-00C479318CB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262457" y="857250"/>
            <a:ext cx="6858000" cy="51435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4DD3FA1-BDCC-3438-B631-00FF1C292E0A}"/>
              </a:ext>
            </a:extLst>
          </p:cNvPr>
          <p:cNvSpPr txBox="1"/>
          <p:nvPr/>
        </p:nvSpPr>
        <p:spPr>
          <a:xfrm>
            <a:off x="612559" y="454133"/>
            <a:ext cx="10502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Fair 2025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88D584-6C6F-61CC-6FD7-9C125B825F5A}"/>
              </a:ext>
            </a:extLst>
          </p:cNvPr>
          <p:cNvSpPr txBox="1"/>
          <p:nvPr/>
        </p:nvSpPr>
        <p:spPr>
          <a:xfrm>
            <a:off x="612559" y="1285130"/>
            <a:ext cx="76089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Június 26-28.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Hungexpo A Pavilon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350 kiállító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Kulturális programok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Nyereményjátékok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Üzleti Szeminárium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622EA8-72A7-7301-AAD3-720E2028F3E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559" y="3886899"/>
            <a:ext cx="2629547" cy="26295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755EB1-624E-1DA7-C1B8-DE9932235088}"/>
              </a:ext>
            </a:extLst>
          </p:cNvPr>
          <p:cNvSpPr txBox="1"/>
          <p:nvPr/>
        </p:nvSpPr>
        <p:spPr>
          <a:xfrm>
            <a:off x="612559" y="3517567"/>
            <a:ext cx="6138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 </a:t>
            </a:r>
            <a:r>
              <a:rPr lang="en-GB" dirty="0">
                <a:hlinkClick r:id="rId4"/>
              </a:rPr>
              <a:t>https://youtu.be/yUlUYz0oy5w?feature=shared</a:t>
            </a:r>
            <a:r>
              <a:rPr lang="hu-HU" dirty="0"/>
              <a:t> 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061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FAD1D3-D584-76E7-EF31-79B31A06A8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23EDD3-E25F-0C8D-7559-F6DF6C55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49" y="2513059"/>
            <a:ext cx="8941601" cy="1224471"/>
          </a:xfrm>
        </p:spPr>
        <p:txBody>
          <a:bodyPr>
            <a:normAutofit/>
          </a:bodyPr>
          <a:lstStyle/>
          <a:p>
            <a:pPr algn="ctr"/>
            <a:r>
              <a:rPr lang="hu-HU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7A4019-C166-2BC4-CB61-6E8EDF1C7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9048" y="3737530"/>
            <a:ext cx="1639101" cy="6165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</a:rPr>
              <a:t>謝謝</a:t>
            </a:r>
            <a:endParaRPr lang="hu-HU" altLang="zh-CN" sz="4400" b="1" dirty="0">
              <a:solidFill>
                <a:schemeClr val="bg1"/>
              </a:solidFill>
            </a:endParaRPr>
          </a:p>
          <a:p>
            <a:pPr algn="ctr"/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1A0323-EBDC-6079-EF8E-D6513042DBDA}"/>
              </a:ext>
            </a:extLst>
          </p:cNvPr>
          <p:cNvSpPr txBox="1"/>
          <p:nvPr/>
        </p:nvSpPr>
        <p:spPr>
          <a:xfrm>
            <a:off x="4663565" y="4466767"/>
            <a:ext cx="2610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Szohr</a:t>
            </a:r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Fruzsina</a:t>
            </a:r>
          </a:p>
          <a:p>
            <a:pPr algn="ctr"/>
            <a:r>
              <a:rPr lang="hu-H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Email: bd@cecz.eu</a:t>
            </a:r>
            <a:endParaRPr lang="en-GB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31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385742-C38E-93E0-CC28-B9227F3C2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55103" y="0"/>
            <a:ext cx="7451103" cy="68580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3C5143-5544-5A66-B6DC-2455239CEB58}"/>
              </a:ext>
            </a:extLst>
          </p:cNvPr>
          <p:cNvSpPr txBox="1"/>
          <p:nvPr/>
        </p:nvSpPr>
        <p:spPr>
          <a:xfrm>
            <a:off x="6324600" y="325988"/>
            <a:ext cx="56136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Lehetőségek tárháza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59666-DFB5-89CF-8258-5B86751163A6}"/>
              </a:ext>
            </a:extLst>
          </p:cNvPr>
          <p:cNvSpPr txBox="1"/>
          <p:nvPr/>
        </p:nvSpPr>
        <p:spPr>
          <a:xfrm>
            <a:off x="6324600" y="1433984"/>
            <a:ext cx="59410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Megfelelő üzleti partnerek megtalálása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Limitált magyar piac kihívásai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China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Brand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Fair, mint katalizátor az üzleti növekedéshez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Határokon átívelő üzleti lehetőségek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236AD5-6000-EF43-1F8F-F9BBC20844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2157" y="4014216"/>
            <a:ext cx="5941013" cy="309067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0882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ion on a stage&#10;&#10;Description automatically generated">
            <a:extLst>
              <a:ext uri="{FF2B5EF4-FFF2-40B4-BE49-F238E27FC236}">
                <a16:creationId xmlns:a16="http://schemas.microsoft.com/office/drawing/2014/main" id="{1B1A2165-3FCE-F3FC-944F-E3B9A827880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79" cy="68873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A61E88-1D39-711C-5006-6FDB39304821}"/>
              </a:ext>
            </a:extLst>
          </p:cNvPr>
          <p:cNvSpPr txBox="1"/>
          <p:nvPr/>
        </p:nvSpPr>
        <p:spPr>
          <a:xfrm>
            <a:off x="8418444" y="1271406"/>
            <a:ext cx="3523787" cy="50796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zh-CN" altLang="en-US" sz="2400" dirty="0">
              <a:solidFill>
                <a:srgbClr val="FFFF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A32DCD-3716-8049-B911-991127F1A7C8}"/>
              </a:ext>
            </a:extLst>
          </p:cNvPr>
          <p:cNvSpPr txBox="1"/>
          <p:nvPr/>
        </p:nvSpPr>
        <p:spPr>
          <a:xfrm>
            <a:off x="6873082" y="837103"/>
            <a:ext cx="5069149" cy="5213158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95000"/>
                  <a:lumOff val="5000"/>
                </a:schemeClr>
              </a:gs>
              <a:gs pos="50000">
                <a:schemeClr val="bg2">
                  <a:lumMod val="25000"/>
                  <a:alpha val="53000"/>
                </a:schemeClr>
              </a:gs>
              <a:gs pos="100000">
                <a:srgbClr val="E61600">
                  <a:alpha val="47000"/>
                </a:srgbClr>
              </a:gs>
            </a:gsLst>
            <a:lin ang="8100000" scaled="1"/>
            <a:tileRect/>
          </a:gra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 kern="1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Az “Egy övezet, egy út” kezdeményezés hatékonyabb előmozdítása; és Kínának a közép-kelet-európai országokkal való együttműködésének elmélyítése érdekében kerül évente megrendezésre a </a:t>
            </a:r>
            <a:r>
              <a:rPr lang="hu-HU" sz="1800" b="1" kern="1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China</a:t>
            </a:r>
            <a:r>
              <a:rPr lang="hu-HU" sz="1800" b="1" kern="1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hu-HU" sz="1800" b="1" kern="100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Brand</a:t>
            </a:r>
            <a:r>
              <a:rPr lang="hu-HU" sz="1800" b="1" kern="1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 Fair kiállítás. Ez a rendezvény lehetőséget teremt arra, hogy a kínai cégek bemutatkozzanak és ismertessék termékeiket a közép-kelet-európai országok számára.</a:t>
            </a:r>
            <a:endParaRPr lang="en-GB" sz="1800" b="1" kern="1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 kern="1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DengXian" panose="02010600030101010101" pitchFamily="2" charset="-122"/>
                <a:cs typeface="Times New Roman" panose="02020603050405020304" pitchFamily="18" charset="0"/>
              </a:rPr>
              <a:t>A CECZ Közép-európai Kereskedelmi és Logisztikai Együttműködési Zóna, amelyet a Kínai Kereskedelmi Minisztérium (MOFCOM) hivatalosan elismert különleges gazdasági övezetként, elkötelezetten támogatja a sikeres üzleti tevékenységek létrejöttét és fejlesztését mind Kína-Európa, mind Európa-Kína kapcsolatokban.</a:t>
            </a:r>
            <a:endParaRPr lang="en-GB" sz="1800" b="1" kern="1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2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C5CEBD-202E-F237-86A7-DEBA1BC61B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462" l="0" r="9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66519">
            <a:off x="10483689" y="31121"/>
            <a:ext cx="1700690" cy="1581642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9B4FE2F-CDEE-FF18-4F25-86246DFA9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793" y="317718"/>
            <a:ext cx="11134410" cy="5254279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zh-C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CHINA BRAND FAIR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Házigazda: Kínai Népköztársaság Kereskedelmi Minisztériumának Külkereskedelmi Fejlesztési Ügynöksége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Főszervező: CECZ Közép-európai Kereskedelmi és Logisztikai Együttműködési Zóna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Társszervezők: A különböző tartományok és városok kereskedelmi szervei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Támogatók: A Kínai Népköztársaság Magyarországi Nagykövetsége, Magyar Befektetési Ügynökség, Magyar-Kínai Gazdasági Kamara, Közép-Kelet-Európai Országok Regionális Gazdasági Kamarái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altLang="zh-CN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Minden kínai kiállító a kínai kormány hivatalos engedélyével vesz részt, így 100%-ban megbízható.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6BDE09-0A9C-0382-F805-476557C1832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050" y="5075992"/>
            <a:ext cx="1570007" cy="15292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DC48C9-6F7A-253D-5F80-ACF7FEDBD6B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3636" y="5158391"/>
            <a:ext cx="3022805" cy="10677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1263047-8C8A-8260-92D9-C8FC51F14C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196" y="5687378"/>
            <a:ext cx="4689275" cy="654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8AF258-AC2F-1C01-E377-8CF095B61C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43758" y="9900349"/>
            <a:ext cx="3918963" cy="83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3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holding flowers&#10;&#10;Description automatically generated">
            <a:extLst>
              <a:ext uri="{FF2B5EF4-FFF2-40B4-BE49-F238E27FC236}">
                <a16:creationId xmlns:a16="http://schemas.microsoft.com/office/drawing/2014/main" id="{92990716-E939-2FCA-CCA8-9125B314A0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" y="1365871"/>
            <a:ext cx="3635434" cy="24145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1E83A9-769B-6D2F-099D-5AE4BC35A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437991"/>
            <a:ext cx="11432772" cy="709165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CHINA BRAND FAIR 2015</a:t>
            </a:r>
            <a:endParaRPr 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7" descr="A group of people at a business convention&#10;&#10;Description automatically generated">
            <a:extLst>
              <a:ext uri="{FF2B5EF4-FFF2-40B4-BE49-F238E27FC236}">
                <a16:creationId xmlns:a16="http://schemas.microsoft.com/office/drawing/2014/main" id="{1DEBFE1A-339A-A358-9CD3-A629FD3C40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510" y="1365871"/>
            <a:ext cx="3635434" cy="24145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group of people in a room&#10;&#10;Description automatically generated">
            <a:extLst>
              <a:ext uri="{FF2B5EF4-FFF2-40B4-BE49-F238E27FC236}">
                <a16:creationId xmlns:a16="http://schemas.microsoft.com/office/drawing/2014/main" id="{11A51278-79F0-84FA-0B9C-6FA4F39920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510" y="3854522"/>
            <a:ext cx="3635433" cy="24145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group of men standing next to a machine&#10;&#10;Description automatically generated">
            <a:extLst>
              <a:ext uri="{FF2B5EF4-FFF2-40B4-BE49-F238E27FC236}">
                <a16:creationId xmlns:a16="http://schemas.microsoft.com/office/drawing/2014/main" id="{030029A8-F759-E931-073B-32EDDBBFA97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79" y="3854522"/>
            <a:ext cx="3635433" cy="24145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group of people playing instruments&#10;&#10;Description automatically generated">
            <a:extLst>
              <a:ext uri="{FF2B5EF4-FFF2-40B4-BE49-F238E27FC236}">
                <a16:creationId xmlns:a16="http://schemas.microsoft.com/office/drawing/2014/main" id="{6F97C9A8-D10F-1AE1-8D5F-A70C44E1F27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339" y="1365871"/>
            <a:ext cx="3635434" cy="24145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05468589-5BB7-79BF-42DC-311928626F8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7339" y="3875036"/>
            <a:ext cx="3635434" cy="24145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354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1E83A9-769B-6D2F-099D-5AE4BC35A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437991"/>
            <a:ext cx="11432772" cy="709165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CHINA BRAND FAIR 2016</a:t>
            </a:r>
            <a:endParaRPr 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Picture 6" descr="A person and person standing in front of a blue sign&#10;&#10;Description automatically generated">
            <a:extLst>
              <a:ext uri="{FF2B5EF4-FFF2-40B4-BE49-F238E27FC236}">
                <a16:creationId xmlns:a16="http://schemas.microsoft.com/office/drawing/2014/main" id="{5525B984-2A52-C456-AF68-0282DB1281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" y="1365871"/>
            <a:ext cx="3602342" cy="24015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 descr="A group of people on a stage&#10;&#10;Description automatically generated">
            <a:extLst>
              <a:ext uri="{FF2B5EF4-FFF2-40B4-BE49-F238E27FC236}">
                <a16:creationId xmlns:a16="http://schemas.microsoft.com/office/drawing/2014/main" id="{17D178FD-5B4B-8E20-65F6-F0AEEEB8710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56" y="3854522"/>
            <a:ext cx="3602342" cy="24015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A table with several boxes on it&#10;&#10;Description automatically generated">
            <a:extLst>
              <a:ext uri="{FF2B5EF4-FFF2-40B4-BE49-F238E27FC236}">
                <a16:creationId xmlns:a16="http://schemas.microsoft.com/office/drawing/2014/main" id="{E1F0234F-1070-A87E-EE85-F8419866E7E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055" y="3854522"/>
            <a:ext cx="3602342" cy="24017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118AD2A5-5DDC-1F52-4E47-21B47A6D76D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166" y="1367819"/>
            <a:ext cx="3615834" cy="240156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Several people standing in a room with a machine&#10;&#10;Description automatically generated">
            <a:extLst>
              <a:ext uri="{FF2B5EF4-FFF2-40B4-BE49-F238E27FC236}">
                <a16:creationId xmlns:a16="http://schemas.microsoft.com/office/drawing/2014/main" id="{8C7F7A09-3526-FB56-E0B9-2B6DE821BE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144" y="1365871"/>
            <a:ext cx="3615833" cy="24015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39F5DB32-90F5-7406-165D-7A41630970B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143" y="3854522"/>
            <a:ext cx="3615834" cy="24015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435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1E83A9-769B-6D2F-099D-5AE4BC35A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437991"/>
            <a:ext cx="11432772" cy="709165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CHINA BRAND FAIR 2017</a:t>
            </a:r>
            <a:endParaRPr 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EB81B5C8-FBDC-B490-C13A-2673235EBC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05" y="3852572"/>
            <a:ext cx="3615837" cy="24015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group of people standing under a sign&#10;&#10;Description automatically generated">
            <a:extLst>
              <a:ext uri="{FF2B5EF4-FFF2-40B4-BE49-F238E27FC236}">
                <a16:creationId xmlns:a16="http://schemas.microsoft.com/office/drawing/2014/main" id="{A155F72D-4D13-CAB2-6D71-D2CC8AA9BA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79" y="1365870"/>
            <a:ext cx="3604665" cy="23941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person on stage with microphone&#10;&#10;Description automatically generated">
            <a:extLst>
              <a:ext uri="{FF2B5EF4-FFF2-40B4-BE49-F238E27FC236}">
                <a16:creationId xmlns:a16="http://schemas.microsoft.com/office/drawing/2014/main" id="{22F43E41-1426-BBBA-59A0-EB352735C2B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055" y="1354909"/>
            <a:ext cx="3615832" cy="24015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group of people in a store&#10;&#10;Description automatically generated">
            <a:extLst>
              <a:ext uri="{FF2B5EF4-FFF2-40B4-BE49-F238E27FC236}">
                <a16:creationId xmlns:a16="http://schemas.microsoft.com/office/drawing/2014/main" id="{5BD7AC5B-6EC6-B15F-A6F8-CEEBDC4958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055" y="3852573"/>
            <a:ext cx="3615832" cy="24015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group of people standing outside of a building&#10;&#10;Description automatically generated">
            <a:extLst>
              <a:ext uri="{FF2B5EF4-FFF2-40B4-BE49-F238E27FC236}">
                <a16:creationId xmlns:a16="http://schemas.microsoft.com/office/drawing/2014/main" id="{08975A78-BF22-237F-FFCB-E9188FF3974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143" y="1365871"/>
            <a:ext cx="3615833" cy="24015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display of a booth with colorful signs&#10;&#10;Description automatically generated with medium confidence">
            <a:extLst>
              <a:ext uri="{FF2B5EF4-FFF2-40B4-BE49-F238E27FC236}">
                <a16:creationId xmlns:a16="http://schemas.microsoft.com/office/drawing/2014/main" id="{C28F8BF8-0743-4061-F873-98B2EFBE27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525062" y="3245437"/>
            <a:ext cx="2401560" cy="361583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888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1E83A9-769B-6D2F-099D-5AE4BC35A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437991"/>
            <a:ext cx="11432772" cy="709165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CHINA BRAND FAIR 2018</a:t>
            </a:r>
            <a:endParaRPr 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 descr="A group of people standing in a line&#10;&#10;Description automatically generated">
            <a:extLst>
              <a:ext uri="{FF2B5EF4-FFF2-40B4-BE49-F238E27FC236}">
                <a16:creationId xmlns:a16="http://schemas.microsoft.com/office/drawing/2014/main" id="{5160C916-0C40-F386-3852-7F1C4ADBF16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56" y="1369625"/>
            <a:ext cx="3615834" cy="240592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94FCC47C-86E5-6369-70BE-C75D76A40A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56" y="3869568"/>
            <a:ext cx="3609282" cy="24015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A group of people sitting around a round table&#10;&#10;Description automatically generated">
            <a:extLst>
              <a:ext uri="{FF2B5EF4-FFF2-40B4-BE49-F238E27FC236}">
                <a16:creationId xmlns:a16="http://schemas.microsoft.com/office/drawing/2014/main" id="{2C3642D0-BD7F-3F84-7BB5-8B6F1F417E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166" y="3869568"/>
            <a:ext cx="3615834" cy="2405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A person at a desk in a building&#10;&#10;Description automatically generated with medium confidence">
            <a:extLst>
              <a:ext uri="{FF2B5EF4-FFF2-40B4-BE49-F238E27FC236}">
                <a16:creationId xmlns:a16="http://schemas.microsoft.com/office/drawing/2014/main" id="{9600F316-8356-A08F-2680-413104CBA8F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166" y="1361512"/>
            <a:ext cx="3615834" cy="240592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73957AA4-A71D-3CDF-355F-043A662DAE9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28" y="3869568"/>
            <a:ext cx="3609282" cy="24015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A group of people in a tent&#10;&#10;Description automatically generated">
            <a:extLst>
              <a:ext uri="{FF2B5EF4-FFF2-40B4-BE49-F238E27FC236}">
                <a16:creationId xmlns:a16="http://schemas.microsoft.com/office/drawing/2014/main" id="{DD1BEE8E-4994-8CEC-9F16-8D55390297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29" y="1356394"/>
            <a:ext cx="3615834" cy="24110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0170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B1E83A9-769B-6D2F-099D-5AE4BC35A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79" y="437991"/>
            <a:ext cx="11432772" cy="709165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b="1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CHINA BRAND FAIR 2019</a:t>
            </a:r>
            <a:endParaRPr lang="en-US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 descr="A person sitting at a table with a person sitting at a table&#10;&#10;Description automatically generated">
            <a:extLst>
              <a:ext uri="{FF2B5EF4-FFF2-40B4-BE49-F238E27FC236}">
                <a16:creationId xmlns:a16="http://schemas.microsoft.com/office/drawing/2014/main" id="{138E3AE7-39A2-2769-F0A6-7838D56C0E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256" y="3877682"/>
            <a:ext cx="3583005" cy="239344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group of people cutting a red ribbon&#10;&#10;Description automatically generated">
            <a:extLst>
              <a:ext uri="{FF2B5EF4-FFF2-40B4-BE49-F238E27FC236}">
                <a16:creationId xmlns:a16="http://schemas.microsoft.com/office/drawing/2014/main" id="{4E77C550-6459-38E4-2CC8-D81BEE1E55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166" y="1357479"/>
            <a:ext cx="3615834" cy="24099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A group of people standing around a table&#10;&#10;Description automatically generated">
            <a:extLst>
              <a:ext uri="{FF2B5EF4-FFF2-40B4-BE49-F238E27FC236}">
                <a16:creationId xmlns:a16="http://schemas.microsoft.com/office/drawing/2014/main" id="{940D185E-0B35-B8BD-6615-404533EC6EF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8166" y="3877682"/>
            <a:ext cx="3615832" cy="240995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person and person standing next to each other&#10;&#10;Description automatically generated">
            <a:extLst>
              <a:ext uri="{FF2B5EF4-FFF2-40B4-BE49-F238E27FC236}">
                <a16:creationId xmlns:a16="http://schemas.microsoft.com/office/drawing/2014/main" id="{0EA6B9E1-8351-F11D-5EEB-DD9C06D6A1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28" y="3869568"/>
            <a:ext cx="3603243" cy="24015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A group of people standing in front of a table full of food&#10;&#10;Description automatically generated">
            <a:extLst>
              <a:ext uri="{FF2B5EF4-FFF2-40B4-BE49-F238E27FC236}">
                <a16:creationId xmlns:a16="http://schemas.microsoft.com/office/drawing/2014/main" id="{388355E5-156C-A9A5-EBD4-5051FDF8B65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99" y="1356395"/>
            <a:ext cx="3617462" cy="24110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A person and person dancing on a runway&#10;&#10;Description automatically generated">
            <a:extLst>
              <a:ext uri="{FF2B5EF4-FFF2-40B4-BE49-F238E27FC236}">
                <a16:creationId xmlns:a16="http://schemas.microsoft.com/office/drawing/2014/main" id="{583BBA12-A806-2443-E4DF-5EF11B7A6AD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628" y="1357479"/>
            <a:ext cx="3536830" cy="240995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92171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898</TotalTime>
  <Words>347</Words>
  <Application>Microsoft Office PowerPoint</Application>
  <PresentationFormat>Szélesvásznú</PresentationFormat>
  <Paragraphs>54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等线</vt:lpstr>
      <vt:lpstr>等线 Light</vt:lpstr>
      <vt:lpstr>黑体</vt:lpstr>
      <vt:lpstr>Arial</vt:lpstr>
      <vt:lpstr>Times New Roman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个人用户</dc:creator>
  <cp:lastModifiedBy>kamara</cp:lastModifiedBy>
  <cp:revision>201</cp:revision>
  <dcterms:created xsi:type="dcterms:W3CDTF">2023-12-08T11:14:56Z</dcterms:created>
  <dcterms:modified xsi:type="dcterms:W3CDTF">2025-06-12T08:28:15Z</dcterms:modified>
</cp:coreProperties>
</file>